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9" r:id="rId5"/>
    <p:sldId id="266" r:id="rId6"/>
    <p:sldId id="264" r:id="rId7"/>
    <p:sldId id="265" r:id="rId8"/>
    <p:sldId id="262" r:id="rId9"/>
    <p:sldId id="263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1734787"/>
            <a:ext cx="10925297" cy="1815934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Airport Graph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8072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59823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4" y="3219203"/>
            <a:ext cx="6840187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011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1113302"/>
            <a:ext cx="7069333" cy="2676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3789827"/>
            <a:ext cx="7069333" cy="26384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33B255-5CC8-4DF7-8EBE-654190AC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73338"/>
              </p:ext>
            </p:extLst>
          </p:nvPr>
        </p:nvGraphicFramePr>
        <p:xfrm>
          <a:off x="318610" y="1938924"/>
          <a:ext cx="4058082" cy="3219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694">
                  <a:extLst>
                    <a:ext uri="{9D8B030D-6E8A-4147-A177-3AD203B41FA5}">
                      <a16:colId xmlns:a16="http://schemas.microsoft.com/office/drawing/2014/main" val="3394035692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val="3205298490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val="3309960996"/>
                    </a:ext>
                  </a:extLst>
                </a:gridCol>
              </a:tblGrid>
              <a:tr h="801772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8988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46(</a:t>
                      </a:r>
                      <a:r>
                        <a:rPr lang="en-US" altLang="zh-CN" dirty="0"/>
                        <a:t>+158%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559894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+25(+96%)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0324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Vancouver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+18(+58%)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77350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+17(+53%)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1860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USORD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+13(+8%)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7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Closeness Centrality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1341602"/>
            <a:ext cx="6515100" cy="26765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4018127"/>
            <a:ext cx="6515100" cy="264393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0D15E0-042B-4AAC-BFC6-21676BAB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88802"/>
              </p:ext>
            </p:extLst>
          </p:nvPr>
        </p:nvGraphicFramePr>
        <p:xfrm>
          <a:off x="283100" y="1678454"/>
          <a:ext cx="4537476" cy="341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25">
                  <a:extLst>
                    <a:ext uri="{9D8B030D-6E8A-4147-A177-3AD203B41FA5}">
                      <a16:colId xmlns:a16="http://schemas.microsoft.com/office/drawing/2014/main" val="416789693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41271963"/>
                    </a:ext>
                  </a:extLst>
                </a:gridCol>
                <a:gridCol w="1713392">
                  <a:extLst>
                    <a:ext uri="{9D8B030D-6E8A-4147-A177-3AD203B41FA5}">
                      <a16:colId xmlns:a16="http://schemas.microsoft.com/office/drawing/2014/main" val="647464834"/>
                    </a:ext>
                  </a:extLst>
                </a:gridCol>
              </a:tblGrid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City 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75508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Ivujivik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+2726.23%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50569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CAYZG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Salluit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+2309.6%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22730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CAYKF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Breslau,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+13.63%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06853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CAYQR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Regina, 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21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Betweenness Centrality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3823050"/>
            <a:ext cx="6462032" cy="24288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1550064"/>
            <a:ext cx="6462032" cy="227298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73E0D1-B3A6-4E54-ADC5-178284EB0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58088"/>
              </p:ext>
            </p:extLst>
          </p:nvPr>
        </p:nvGraphicFramePr>
        <p:xfrm>
          <a:off x="354120" y="1057017"/>
          <a:ext cx="4635129" cy="526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043">
                  <a:extLst>
                    <a:ext uri="{9D8B030D-6E8A-4147-A177-3AD203B41FA5}">
                      <a16:colId xmlns:a16="http://schemas.microsoft.com/office/drawing/2014/main" val="3989199718"/>
                    </a:ext>
                  </a:extLst>
                </a:gridCol>
                <a:gridCol w="1545043">
                  <a:extLst>
                    <a:ext uri="{9D8B030D-6E8A-4147-A177-3AD203B41FA5}">
                      <a16:colId xmlns:a16="http://schemas.microsoft.com/office/drawing/2014/main" val="722454400"/>
                    </a:ext>
                  </a:extLst>
                </a:gridCol>
                <a:gridCol w="1545043">
                  <a:extLst>
                    <a:ext uri="{9D8B030D-6E8A-4147-A177-3AD203B41FA5}">
                      <a16:colId xmlns:a16="http://schemas.microsoft.com/office/drawing/2014/main" val="3214547792"/>
                    </a:ext>
                  </a:extLst>
                </a:gridCol>
              </a:tblGrid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CAYIK</a:t>
                      </a:r>
                    </a:p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Ivujivik</a:t>
                      </a:r>
                      <a:r>
                        <a:rPr lang="en-US" dirty="0"/>
                        <a:t>, QC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+76666%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99762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484723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35122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Edmonton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498338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CAYVP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Kuujjuaq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47005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CAYYC</a:t>
                      </a:r>
                    </a:p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05426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USLAS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35745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+90%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5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Page Rank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232497"/>
            <a:ext cx="6457950" cy="25622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3794722"/>
            <a:ext cx="6457950" cy="25717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FA5A2B-DBE9-4134-81E8-6517C279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09928"/>
              </p:ext>
            </p:extLst>
          </p:nvPr>
        </p:nvGraphicFramePr>
        <p:xfrm>
          <a:off x="372862" y="1232497"/>
          <a:ext cx="4350057" cy="376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019">
                  <a:extLst>
                    <a:ext uri="{9D8B030D-6E8A-4147-A177-3AD203B41FA5}">
                      <a16:colId xmlns:a16="http://schemas.microsoft.com/office/drawing/2014/main" val="1679203673"/>
                    </a:ext>
                  </a:extLst>
                </a:gridCol>
                <a:gridCol w="1450019">
                  <a:extLst>
                    <a:ext uri="{9D8B030D-6E8A-4147-A177-3AD203B41FA5}">
                      <a16:colId xmlns:a16="http://schemas.microsoft.com/office/drawing/2014/main" val="3958828444"/>
                    </a:ext>
                  </a:extLst>
                </a:gridCol>
                <a:gridCol w="1450019">
                  <a:extLst>
                    <a:ext uri="{9D8B030D-6E8A-4147-A177-3AD203B41FA5}">
                      <a16:colId xmlns:a16="http://schemas.microsoft.com/office/drawing/2014/main" val="548894218"/>
                    </a:ext>
                  </a:extLst>
                </a:gridCol>
              </a:tblGrid>
              <a:tr h="81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Airport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874575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84962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Montréal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92210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USMCO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Orlando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+10.6%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12159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USLAS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15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349" y="3112325"/>
            <a:ext cx="7148944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827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4067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6" y="1235037"/>
            <a:ext cx="5256006" cy="5256006"/>
          </a:xfrm>
        </p:spPr>
      </p:pic>
    </p:spTree>
    <p:extLst>
      <p:ext uri="{BB962C8B-B14F-4D97-AF65-F5344CB8AC3E}">
        <p14:creationId xmlns:p14="http://schemas.microsoft.com/office/powerpoint/2010/main" val="35531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911" y="1199407"/>
            <a:ext cx="9023420" cy="203068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Airport Graph</a:t>
            </a:r>
            <a:endParaRPr lang="en-GB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1046</TotalTime>
  <Words>844</Words>
  <Application>Microsoft Office PowerPoint</Application>
  <PresentationFormat>Widescreen</PresentationFormat>
  <Paragraphs>314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幼圆</vt:lpstr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Connected Airport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Disconnected Airport Graph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</vt:lpstr>
      <vt:lpstr>Comparison Degree Distribution </vt:lpstr>
      <vt:lpstr>Comparison Closeness Centrality</vt:lpstr>
      <vt:lpstr>Comparison Betweenness Centrality</vt:lpstr>
      <vt:lpstr>Comparison Page Rank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LiuHuizhong</cp:lastModifiedBy>
  <cp:revision>89</cp:revision>
  <dcterms:created xsi:type="dcterms:W3CDTF">2017-11-26T00:00:35Z</dcterms:created>
  <dcterms:modified xsi:type="dcterms:W3CDTF">2017-11-28T00:03:09Z</dcterms:modified>
</cp:coreProperties>
</file>